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1A02CA-BAC2-43F1-8BC8-41A1352C7D91}" v="11" dt="2023-05-11T15:32:56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3966D-DC60-06A5-4C9E-770E6A15F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91A32-59A7-DEF0-B919-EED990DF4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2E86B-3EDE-C085-20BF-FE4F111D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F0B0B-A17C-6D7D-1454-4B22690C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4E881-08C4-F7D9-79FF-99D8912F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5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52E2-9AA5-897A-EA76-F598AC7A7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C280B-DC4E-8385-0961-D68236B8F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1B773-C176-7025-0FB1-FF2B0ACE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C4F45-03FB-7B4B-5626-00B47B61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10D96-5D75-4343-062F-4E428904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A70DB-0F0D-8DCA-608D-2B849E40C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B7A03-0EC6-EEF5-003E-77AB01C1D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0FBC5-64E7-EFA7-6A59-771D9AA9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EC703-5146-4354-70DD-954A6BAB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858DA-E530-406E-3B88-DC854468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CFE4-9D9E-7774-B1D2-EFE5D060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6363-567C-A5D0-B28A-71A48970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18B75-8221-1887-19D9-91BCC48F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38FF0-73C7-533B-4B6C-C2957E66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3437-C44C-00E5-AA51-AC7FFF2A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1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20C6-6F3D-A801-1BD6-6FD8EDAA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E0A90-6D5B-E33A-2563-60A8DFFE1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A35CC-C11E-C5C8-BDA3-1648A60B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E711D-5E78-6878-8E0E-7515870E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A2344-39DC-393F-917B-DB563EF74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0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7DF4A-7823-A08A-10DE-E77ABC40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0E6A4-FE94-039B-B619-E952AF51D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7B0A9-537E-12A9-EC13-82EB87CF3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DCBED-164F-6215-24B5-787BA6EC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208EF-7B88-C801-E304-46C5300E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2AE7B-0D0D-967B-A8ED-BE66A8D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DB10-91AB-EA8C-A423-AFAEE9DC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4577C-2509-0B95-A2AB-7105C022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2971B-5515-4FDE-468A-31CA55733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C25D6-9C11-E7E7-6F70-AC02469F4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0D309-D9DF-92EC-28A9-461D462D0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7A584-F651-1D08-337A-E7C88DA9D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AB043-2FCE-0C32-91AE-E01F53DC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14D3B-7E64-989D-BCFD-9EAB44CA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2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B826-48A4-E8D1-882C-E4BE3FF6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82B32-D41C-4756-52F7-53AA8E46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0206B-56BE-8DBE-9158-654956DC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18E20-B39D-95D0-233B-7FA3A26A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7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5DEC1-A932-AC30-2A32-07421CFC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E0C1F-1546-3533-073A-1F07206A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609E7-0135-E49F-2299-F37E06DA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6019D-2332-5E58-8597-CB0F3C2C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9A7E0-F9CC-6A13-C341-3CA4C87F2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CCE57-AF81-4B4E-D041-7C4731C6B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B7D3A-4FBB-11D2-3CE0-8C156760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98C3-7844-DC12-903C-DA8B0DC0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4B274-3854-1598-F9D7-F6571E67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0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8529-6114-B69C-7426-85CEE7CE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E9758-9F44-065D-359C-5EB8CB721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DCB97-8779-EEB8-EEF4-EE44C2FC5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9330A-27C7-B9CC-517F-C93BFE17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C74BF-8243-41C4-6C75-9E7CCE58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B5A20-B2F3-028A-83B6-868370CF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1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7A329-00D2-3A84-E072-F62E019E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A2C70-175B-DE17-E098-B7F6BFDA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1D5D6-C159-6A82-7815-3180559A9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FD8C-CA17-4640-9866-EC6947639181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6895C-3AE2-598F-69DF-6F77CBC9C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3DB9-2330-CBA4-4E67-1E0306AE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BFE60-878C-45A1-8BBC-2086342B4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6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E13805-0AB0-8EEF-E5F2-6599C61FD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690" y="156068"/>
            <a:ext cx="2142031" cy="712373"/>
          </a:xfrm>
          <a:prstGeom prst="rect">
            <a:avLst/>
          </a:prstGeom>
        </p:spPr>
      </p:pic>
      <p:pic>
        <p:nvPicPr>
          <p:cNvPr id="6" name="Picture 5" descr="A picture containing clipart, graphics, illustration, graphic design&#10;&#10;Description automatically generated">
            <a:extLst>
              <a:ext uri="{FF2B5EF4-FFF2-40B4-BE49-F238E27FC236}">
                <a16:creationId xmlns:a16="http://schemas.microsoft.com/office/drawing/2014/main" id="{45121048-D394-7E2A-7F33-4DB6DAFA8C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9" y="112463"/>
            <a:ext cx="1133685" cy="9792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4C3560-F5E7-C784-85FA-5B2BC3A79562}"/>
              </a:ext>
            </a:extLst>
          </p:cNvPr>
          <p:cNvSpPr txBox="1"/>
          <p:nvPr/>
        </p:nvSpPr>
        <p:spPr>
          <a:xfrm>
            <a:off x="1427584" y="412733"/>
            <a:ext cx="824826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strong is the profile of RE in your school’s curriculum? How do you know?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8940C-D5C8-802B-B02F-90DA4CCFDB8B}"/>
              </a:ext>
            </a:extLst>
          </p:cNvPr>
          <p:cNvSpPr txBox="1"/>
          <p:nvPr/>
        </p:nvSpPr>
        <p:spPr>
          <a:xfrm>
            <a:off x="1427582" y="928816"/>
            <a:ext cx="824826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agree that ‘Religious Education’ needs ‘rebranding’ with worldviews?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would you do it and why?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83B309-82EF-9C9C-1FE6-E15C223388C0}"/>
              </a:ext>
            </a:extLst>
          </p:cNvPr>
          <p:cNvSpPr txBox="1"/>
          <p:nvPr/>
        </p:nvSpPr>
        <p:spPr>
          <a:xfrm>
            <a:off x="1427583" y="1747260"/>
            <a:ext cx="824826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you foster a love of the subject and an understanding of its value?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FADDF3-B6F8-2129-C212-3140F29EB758}"/>
              </a:ext>
            </a:extLst>
          </p:cNvPr>
          <p:cNvSpPr txBox="1"/>
          <p:nvPr/>
        </p:nvSpPr>
        <p:spPr>
          <a:xfrm>
            <a:off x="143969" y="2246133"/>
            <a:ext cx="11948503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Categories of Knowledge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you understand by and how do you plan to pay meaningful attention to the following types of knowledge in your teaching and learning: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Substantive knowledge: content and concepts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Disciplinary knowledge: methods of discourse (‘ways of knowing’)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Disciplinary knowledge: personal knowledge (‘qualities, beliefs and values’)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EE65B-8412-7A19-324C-76B09AB59FC4}"/>
              </a:ext>
            </a:extLst>
          </p:cNvPr>
          <p:cNvSpPr txBox="1"/>
          <p:nvPr/>
        </p:nvSpPr>
        <p:spPr>
          <a:xfrm>
            <a:off x="143969" y="4207290"/>
            <a:ext cx="11948502" cy="20621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What did your pupils need to know already and when did they last learn / retrieve this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did you check on prior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did you plan to make meaningful connections between prior (KS1/2/3) and new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did you encourage your pupils to develop their methods of discourse?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(e.g. their knowledge about the ways in which knowledge of religions/worldviews is formed and how ‘claims’ came 	about?)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(e.g. their knowledge of different scholarly methods or ‘tools’ for studying religions/worldviews)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did you build and check pupils’ self-knowledge and awareness of the assumptions they have and their positionality?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39D05A-288B-66DF-43F2-77389C343B05}"/>
              </a:ext>
            </a:extLst>
          </p:cNvPr>
          <p:cNvSpPr txBox="1"/>
          <p:nvPr/>
        </p:nvSpPr>
        <p:spPr>
          <a:xfrm>
            <a:off x="143969" y="6426308"/>
            <a:ext cx="1193490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are the next steps on the RE curriculum journey in terms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 (short, medium, long term)</a:t>
            </a:r>
          </a:p>
        </p:txBody>
      </p:sp>
    </p:spTree>
    <p:extLst>
      <p:ext uri="{BB962C8B-B14F-4D97-AF65-F5344CB8AC3E}">
        <p14:creationId xmlns:p14="http://schemas.microsoft.com/office/powerpoint/2010/main" val="229584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04D634-D324-0797-B91B-05A4CDDE0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690" y="156068"/>
            <a:ext cx="2142031" cy="712373"/>
          </a:xfrm>
          <a:prstGeom prst="rect">
            <a:avLst/>
          </a:prstGeom>
        </p:spPr>
      </p:pic>
      <p:pic>
        <p:nvPicPr>
          <p:cNvPr id="5" name="Picture 4" descr="A picture containing clipart, graphics, illustration, graphic design&#10;&#10;Description automatically generated">
            <a:extLst>
              <a:ext uri="{FF2B5EF4-FFF2-40B4-BE49-F238E27FC236}">
                <a16:creationId xmlns:a16="http://schemas.microsoft.com/office/drawing/2014/main" id="{05584DCF-5E76-EF0E-9A40-50D3F135D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9" y="112463"/>
            <a:ext cx="1133685" cy="9792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64DC61-BA40-728F-4619-B4A66B81ECD5}"/>
              </a:ext>
            </a:extLst>
          </p:cNvPr>
          <p:cNvSpPr txBox="1"/>
          <p:nvPr/>
        </p:nvSpPr>
        <p:spPr>
          <a:xfrm>
            <a:off x="143968" y="1436296"/>
            <a:ext cx="916549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you develop your own RE/worldview subject scholarship and that of your pupils?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65024B-03F9-E79F-6A71-FF9CB9C018FB}"/>
              </a:ext>
            </a:extLst>
          </p:cNvPr>
          <p:cNvSpPr txBox="1"/>
          <p:nvPr/>
        </p:nvSpPr>
        <p:spPr>
          <a:xfrm>
            <a:off x="143969" y="2058958"/>
            <a:ext cx="118507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justify your chosen pedagogical approaches and how do they link to the categories of knowledge that pupils were developing?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4860D-C86D-06D9-790F-153DAC9D672E}"/>
              </a:ext>
            </a:extLst>
          </p:cNvPr>
          <p:cNvSpPr txBox="1"/>
          <p:nvPr/>
        </p:nvSpPr>
        <p:spPr>
          <a:xfrm>
            <a:off x="143969" y="2958619"/>
            <a:ext cx="1185075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you know that your pupils are developing accurate and secure knowledge? (short and long term)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justify your chosen assessment strategies used?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are the most significant challenges when conducting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appropriate assessment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RE?</a:t>
            </a:r>
          </a:p>
        </p:txBody>
      </p:sp>
    </p:spTree>
    <p:extLst>
      <p:ext uri="{BB962C8B-B14F-4D97-AF65-F5344CB8AC3E}">
        <p14:creationId xmlns:p14="http://schemas.microsoft.com/office/powerpoint/2010/main" val="373883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Marshall</dc:creator>
  <cp:lastModifiedBy>Di Swift</cp:lastModifiedBy>
  <cp:revision>1</cp:revision>
  <dcterms:created xsi:type="dcterms:W3CDTF">2023-05-11T14:45:12Z</dcterms:created>
  <dcterms:modified xsi:type="dcterms:W3CDTF">2023-06-13T09:17:34Z</dcterms:modified>
</cp:coreProperties>
</file>